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4" r:id="rId2"/>
  </p:sldMasterIdLst>
  <p:notesMasterIdLst>
    <p:notesMasterId r:id="rId6"/>
  </p:notesMasterIdLst>
  <p:sldIdLst>
    <p:sldId id="256" r:id="rId3"/>
    <p:sldId id="257" r:id="rId4"/>
    <p:sldId id="258" r:id="rId5"/>
  </p:sldIdLst>
  <p:sldSz cx="12960350" cy="68405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4082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gWsT1YwW+YQMWSCIPhOMGrJyYW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02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35F316-093C-4F12-BC6F-35BF945B3802}">
  <a:tblStyle styleId="{D135F316-093C-4F12-BC6F-35BF945B380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516" y="84"/>
      </p:cViewPr>
      <p:guideLst>
        <p:guide orient="horz" pos="2154"/>
        <p:guide pos="40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34" Type="http://customschemas.google.com/relationships/presentationmetadata" Target="meta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36" Type="http://schemas.openxmlformats.org/officeDocument/2006/relationships/viewProps" Target="viewProps.xml"/><Relationship Id="rId4" Type="http://schemas.openxmlformats.org/officeDocument/2006/relationships/slide" Target="slides/slide2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6413" y="1143000"/>
            <a:ext cx="58451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Титульный слайд" type="title">
  <p:cSld name="TITLE">
    <p:bg>
      <p:bgPr>
        <a:solidFill>
          <a:schemeClr val="accen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916864" y="1616634"/>
            <a:ext cx="10423442" cy="2200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916864" y="3971148"/>
            <a:ext cx="10423443" cy="81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lt1"/>
              </a:buClr>
              <a:buSzPts val="2394"/>
              <a:buNone/>
              <a:defRPr sz="2394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995"/>
              <a:buNone/>
              <a:defRPr sz="1995"/>
            </a:lvl2pPr>
            <a:lvl3pPr lvl="2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lvl="3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4pPr>
            <a:lvl5pPr lvl="4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5pPr>
            <a:lvl6pPr lvl="5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6pPr>
            <a:lvl7pPr lvl="6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7pPr>
            <a:lvl8pPr lvl="7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8pPr>
            <a:lvl9pPr lvl="8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9pPr>
          </a:lstStyle>
          <a:p>
            <a:endParaRPr/>
          </a:p>
        </p:txBody>
      </p:sp>
      <p:sp>
        <p:nvSpPr>
          <p:cNvPr id="18" name="Google Shape;18;p28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0" name="Google Shape;2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70520" y="0"/>
            <a:ext cx="4189830" cy="684053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8"/>
          <p:cNvSpPr txBox="1"/>
          <p:nvPr/>
        </p:nvSpPr>
        <p:spPr>
          <a:xfrm rot="-5400000">
            <a:off x="11761283" y="930593"/>
            <a:ext cx="690614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/>
          </a:p>
        </p:txBody>
      </p:sp>
      <p:cxnSp>
        <p:nvCxnSpPr>
          <p:cNvPr id="22" name="Google Shape;22;p28"/>
          <p:cNvCxnSpPr/>
          <p:nvPr/>
        </p:nvCxnSpPr>
        <p:spPr>
          <a:xfrm>
            <a:off x="12128268" y="1404850"/>
            <a:ext cx="0" cy="2302626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23;p28"/>
          <p:cNvSpPr txBox="1"/>
          <p:nvPr/>
        </p:nvSpPr>
        <p:spPr>
          <a:xfrm rot="-5400000">
            <a:off x="11574784" y="5590478"/>
            <a:ext cx="109710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РАНХиГС</a:t>
            </a: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91" y="-101556"/>
            <a:ext cx="2547975" cy="1718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48"/>
          <p:cNvSpPr txBox="1">
            <a:spLocks noGrp="1"/>
          </p:cNvSpPr>
          <p:nvPr>
            <p:ph type="title"/>
          </p:nvPr>
        </p:nvSpPr>
        <p:spPr>
          <a:xfrm>
            <a:off x="892175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48"/>
          <p:cNvSpPr txBox="1">
            <a:spLocks noGrp="1"/>
          </p:cNvSpPr>
          <p:nvPr>
            <p:ph type="body" idx="1"/>
          </p:nvPr>
        </p:nvSpPr>
        <p:spPr>
          <a:xfrm>
            <a:off x="892175" y="1676400"/>
            <a:ext cx="5483225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8" name="Google Shape;208;p48"/>
          <p:cNvSpPr txBox="1">
            <a:spLocks noGrp="1"/>
          </p:cNvSpPr>
          <p:nvPr>
            <p:ph type="body" idx="2"/>
          </p:nvPr>
        </p:nvSpPr>
        <p:spPr>
          <a:xfrm>
            <a:off x="892175" y="2498725"/>
            <a:ext cx="5483225" cy="367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9" name="Google Shape;209;p48"/>
          <p:cNvSpPr txBox="1">
            <a:spLocks noGrp="1"/>
          </p:cNvSpPr>
          <p:nvPr>
            <p:ph type="body" idx="3"/>
          </p:nvPr>
        </p:nvSpPr>
        <p:spPr>
          <a:xfrm>
            <a:off x="6561138" y="1676400"/>
            <a:ext cx="5510212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0" name="Google Shape;210;p48"/>
          <p:cNvSpPr txBox="1">
            <a:spLocks noGrp="1"/>
          </p:cNvSpPr>
          <p:nvPr>
            <p:ph type="body" idx="4"/>
          </p:nvPr>
        </p:nvSpPr>
        <p:spPr>
          <a:xfrm>
            <a:off x="6561138" y="2498725"/>
            <a:ext cx="5510212" cy="367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1" name="Google Shape;211;p48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48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9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49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49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49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50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50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50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1"/>
          <p:cNvSpPr txBox="1">
            <a:spLocks noGrp="1"/>
          </p:cNvSpPr>
          <p:nvPr>
            <p:ph type="title"/>
          </p:nvPr>
        </p:nvSpPr>
        <p:spPr>
          <a:xfrm>
            <a:off x="892175" y="455613"/>
            <a:ext cx="4179888" cy="159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5" name="Google Shape;225;p51"/>
          <p:cNvSpPr txBox="1">
            <a:spLocks noGrp="1"/>
          </p:cNvSpPr>
          <p:nvPr>
            <p:ph type="body" idx="1"/>
          </p:nvPr>
        </p:nvSpPr>
        <p:spPr>
          <a:xfrm>
            <a:off x="5510213" y="984250"/>
            <a:ext cx="6561137" cy="4862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26" name="Google Shape;226;p51"/>
          <p:cNvSpPr txBox="1">
            <a:spLocks noGrp="1"/>
          </p:cNvSpPr>
          <p:nvPr>
            <p:ph type="body" idx="2"/>
          </p:nvPr>
        </p:nvSpPr>
        <p:spPr>
          <a:xfrm>
            <a:off x="892175" y="2052638"/>
            <a:ext cx="4179888" cy="380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7" name="Google Shape;227;p51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8" name="Google Shape;228;p51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51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2"/>
          <p:cNvSpPr txBox="1">
            <a:spLocks noGrp="1"/>
          </p:cNvSpPr>
          <p:nvPr>
            <p:ph type="title"/>
          </p:nvPr>
        </p:nvSpPr>
        <p:spPr>
          <a:xfrm>
            <a:off x="892175" y="455613"/>
            <a:ext cx="4179888" cy="159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52"/>
          <p:cNvSpPr>
            <a:spLocks noGrp="1"/>
          </p:cNvSpPr>
          <p:nvPr>
            <p:ph type="pic" idx="2"/>
          </p:nvPr>
        </p:nvSpPr>
        <p:spPr>
          <a:xfrm>
            <a:off x="5510213" y="984250"/>
            <a:ext cx="6561137" cy="4862513"/>
          </a:xfrm>
          <a:prstGeom prst="rect">
            <a:avLst/>
          </a:prstGeom>
          <a:noFill/>
          <a:ln>
            <a:noFill/>
          </a:ln>
        </p:spPr>
      </p:sp>
      <p:sp>
        <p:nvSpPr>
          <p:cNvPr id="233" name="Google Shape;233;p52"/>
          <p:cNvSpPr txBox="1">
            <a:spLocks noGrp="1"/>
          </p:cNvSpPr>
          <p:nvPr>
            <p:ph type="body" idx="1"/>
          </p:nvPr>
        </p:nvSpPr>
        <p:spPr>
          <a:xfrm>
            <a:off x="892175" y="2052638"/>
            <a:ext cx="4179888" cy="3802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34" name="Google Shape;234;p52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52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52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53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53"/>
          <p:cNvSpPr txBox="1">
            <a:spLocks noGrp="1"/>
          </p:cNvSpPr>
          <p:nvPr>
            <p:ph type="body" idx="1"/>
          </p:nvPr>
        </p:nvSpPr>
        <p:spPr>
          <a:xfrm rot="5400000">
            <a:off x="4310063" y="-1598612"/>
            <a:ext cx="4340225" cy="11179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53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53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53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4"/>
          <p:cNvSpPr txBox="1">
            <a:spLocks noGrp="1"/>
          </p:cNvSpPr>
          <p:nvPr>
            <p:ph type="title"/>
          </p:nvPr>
        </p:nvSpPr>
        <p:spPr>
          <a:xfrm rot="5400000">
            <a:off x="7773988" y="1865313"/>
            <a:ext cx="5797550" cy="2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54"/>
          <p:cNvSpPr txBox="1">
            <a:spLocks noGrp="1"/>
          </p:cNvSpPr>
          <p:nvPr>
            <p:ph type="body" idx="1"/>
          </p:nvPr>
        </p:nvSpPr>
        <p:spPr>
          <a:xfrm rot="5400000">
            <a:off x="2108201" y="-854074"/>
            <a:ext cx="5797550" cy="823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6" name="Google Shape;246;p54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54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54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29"/>
          <p:cNvSpPr txBox="1"/>
          <p:nvPr/>
        </p:nvSpPr>
        <p:spPr>
          <a:xfrm>
            <a:off x="554399" y="6407916"/>
            <a:ext cx="61564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ru-RU" sz="140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dirty="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" name="Google Shape;28;p29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29"/>
          <p:cNvSpPr txBox="1">
            <a:spLocks noGrp="1"/>
          </p:cNvSpPr>
          <p:nvPr>
            <p:ph type="title"/>
          </p:nvPr>
        </p:nvSpPr>
        <p:spPr>
          <a:xfrm>
            <a:off x="900000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body" idx="1"/>
          </p:nvPr>
        </p:nvSpPr>
        <p:spPr>
          <a:xfrm>
            <a:off x="891024" y="1820976"/>
            <a:ext cx="11205726" cy="43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4" name="Google Shape;34;p29"/>
          <p:cNvSpPr txBox="1"/>
          <p:nvPr/>
        </p:nvSpPr>
        <p:spPr>
          <a:xfrm>
            <a:off x="-33970" y="266377"/>
            <a:ext cx="937565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3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>
  <p:cSld name="Титульный слайд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0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40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40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8" name="Google Shape;148;p40"/>
          <p:cNvSpPr txBox="1">
            <a:spLocks noGrp="1"/>
          </p:cNvSpPr>
          <p:nvPr>
            <p:ph type="ctrTitle"/>
          </p:nvPr>
        </p:nvSpPr>
        <p:spPr>
          <a:xfrm>
            <a:off x="1620044" y="1119505"/>
            <a:ext cx="9720263" cy="2381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40"/>
          <p:cNvSpPr txBox="1">
            <a:spLocks noGrp="1"/>
          </p:cNvSpPr>
          <p:nvPr>
            <p:ph type="subTitle" idx="1"/>
          </p:nvPr>
        </p:nvSpPr>
        <p:spPr>
          <a:xfrm>
            <a:off x="1620044" y="3592866"/>
            <a:ext cx="9720263" cy="1651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lvl="1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995"/>
              <a:buNone/>
              <a:defRPr sz="1995"/>
            </a:lvl2pPr>
            <a:lvl3pPr lvl="2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lvl="3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4pPr>
            <a:lvl5pPr lvl="4" algn="ctr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596"/>
              <a:buNone/>
              <a:defRPr sz="1596"/>
            </a:lvl5pPr>
            <a:lvl6pPr lvl="5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6pPr>
            <a:lvl7pPr lvl="6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7pPr>
            <a:lvl8pPr lvl="7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8pPr>
            <a:lvl9pPr lvl="8" algn="ctr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596"/>
              <a:buNone/>
              <a:defRPr sz="1596"/>
            </a:lvl9pPr>
          </a:lstStyle>
          <a:p>
            <a:endParaRPr/>
          </a:p>
        </p:txBody>
      </p:sp>
      <p:sp>
        <p:nvSpPr>
          <p:cNvPr id="150" name="Google Shape;150;p40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0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40"/>
          <p:cNvSpPr txBox="1">
            <a:spLocks noGrp="1"/>
          </p:cNvSpPr>
          <p:nvPr>
            <p:ph type="sldNum" idx="12"/>
          </p:nvPr>
        </p:nvSpPr>
        <p:spPr>
          <a:xfrm>
            <a:off x="-33970" y="266377"/>
            <a:ext cx="937565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1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1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7" name="Google Shape;157;p41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8" name="Google Shape;158;p41"/>
          <p:cNvSpPr txBox="1">
            <a:spLocks noGrp="1"/>
          </p:cNvSpPr>
          <p:nvPr>
            <p:ph type="title"/>
          </p:nvPr>
        </p:nvSpPr>
        <p:spPr>
          <a:xfrm>
            <a:off x="884274" y="1705385"/>
            <a:ext cx="11178302" cy="2845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85"/>
              <a:buFont typeface="Arial"/>
              <a:buNone/>
              <a:defRPr sz="598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1"/>
          <p:cNvSpPr txBox="1">
            <a:spLocks noGrp="1"/>
          </p:cNvSpPr>
          <p:nvPr>
            <p:ph type="body" idx="1"/>
          </p:nvPr>
        </p:nvSpPr>
        <p:spPr>
          <a:xfrm>
            <a:off x="884274" y="4577778"/>
            <a:ext cx="11178302" cy="1496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995"/>
              <a:buNone/>
              <a:defRPr sz="199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795"/>
              <a:buNone/>
              <a:defRPr sz="1795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rgbClr val="888888"/>
              </a:buClr>
              <a:buSzPts val="1596"/>
              <a:buNone/>
              <a:defRPr sz="1596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41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41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41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2"/>
          <p:cNvSpPr/>
          <p:nvPr/>
        </p:nvSpPr>
        <p:spPr>
          <a:xfrm>
            <a:off x="-3243" y="288565"/>
            <a:ext cx="894267" cy="3198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42"/>
          <p:cNvSpPr txBox="1"/>
          <p:nvPr/>
        </p:nvSpPr>
        <p:spPr>
          <a:xfrm>
            <a:off x="554399" y="6407916"/>
            <a:ext cx="61564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sz="14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7" name="Google Shape;167;p42"/>
          <p:cNvCxnSpPr/>
          <p:nvPr/>
        </p:nvCxnSpPr>
        <p:spPr>
          <a:xfrm>
            <a:off x="1258529" y="6571637"/>
            <a:ext cx="2303433" cy="0"/>
          </a:xfrm>
          <a:prstGeom prst="straightConnector1">
            <a:avLst/>
          </a:prstGeom>
          <a:noFill/>
          <a:ln w="1905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8" name="Google Shape;168;p42"/>
          <p:cNvSpPr txBox="1">
            <a:spLocks noGrp="1"/>
          </p:cNvSpPr>
          <p:nvPr>
            <p:ph type="title"/>
          </p:nvPr>
        </p:nvSpPr>
        <p:spPr>
          <a:xfrm>
            <a:off x="891024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42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42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42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104785" y="22775"/>
            <a:ext cx="1768533" cy="1192584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2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44"/>
          <p:cNvSpPr txBox="1">
            <a:spLocks noGrp="1"/>
          </p:cNvSpPr>
          <p:nvPr>
            <p:ph type="ctrTitle"/>
          </p:nvPr>
        </p:nvSpPr>
        <p:spPr>
          <a:xfrm>
            <a:off x="1620838" y="1119188"/>
            <a:ext cx="9720262" cy="238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44"/>
          <p:cNvSpPr txBox="1">
            <a:spLocks noGrp="1"/>
          </p:cNvSpPr>
          <p:nvPr>
            <p:ph type="subTitle" idx="1"/>
          </p:nvPr>
        </p:nvSpPr>
        <p:spPr>
          <a:xfrm>
            <a:off x="1620838" y="3592513"/>
            <a:ext cx="9720262" cy="165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3" name="Google Shape;183;p44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44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44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5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45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9" name="Google Shape;189;p45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45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45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6"/>
          <p:cNvSpPr txBox="1">
            <a:spLocks noGrp="1"/>
          </p:cNvSpPr>
          <p:nvPr>
            <p:ph type="title"/>
          </p:nvPr>
        </p:nvSpPr>
        <p:spPr>
          <a:xfrm>
            <a:off x="884238" y="1704975"/>
            <a:ext cx="11177587" cy="2846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46"/>
          <p:cNvSpPr txBox="1">
            <a:spLocks noGrp="1"/>
          </p:cNvSpPr>
          <p:nvPr>
            <p:ph type="body" idx="1"/>
          </p:nvPr>
        </p:nvSpPr>
        <p:spPr>
          <a:xfrm>
            <a:off x="884238" y="4578350"/>
            <a:ext cx="11177587" cy="1495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5" name="Google Shape;195;p46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6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46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47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5513387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47"/>
          <p:cNvSpPr txBox="1">
            <a:spLocks noGrp="1"/>
          </p:cNvSpPr>
          <p:nvPr>
            <p:ph type="body" idx="2"/>
          </p:nvPr>
        </p:nvSpPr>
        <p:spPr>
          <a:xfrm>
            <a:off x="6556375" y="1820863"/>
            <a:ext cx="5513388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2" name="Google Shape;202;p47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47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47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91024" y="900000"/>
            <a:ext cx="9576679" cy="714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91024" y="1820976"/>
            <a:ext cx="11205726" cy="43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6D6D6D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D6D6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582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dk1"/>
              </a:buClr>
              <a:buSzPts val="1795"/>
              <a:buFont typeface="Arial"/>
              <a:buChar char="•"/>
              <a:defRPr sz="179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891024" y="7084883"/>
            <a:ext cx="2916079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4170567" y="7084884"/>
            <a:ext cx="4374118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9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54">
          <p15:clr>
            <a:srgbClr val="F26B43"/>
          </p15:clr>
        </p15:guide>
        <p15:guide id="2" pos="4082">
          <p15:clr>
            <a:srgbClr val="F26B43"/>
          </p15:clr>
        </p15:guide>
        <p15:guide id="3" orient="horz" pos="385">
          <p15:clr>
            <a:srgbClr val="F26B43"/>
          </p15:clr>
        </p15:guide>
        <p15:guide id="4" orient="horz" pos="3969">
          <p15:clr>
            <a:srgbClr val="F26B43"/>
          </p15:clr>
        </p15:guide>
        <p15:guide id="5" pos="567">
          <p15:clr>
            <a:srgbClr val="F26B43"/>
          </p15:clr>
        </p15:guide>
        <p15:guide id="6" pos="76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3"/>
          <p:cNvSpPr txBox="1">
            <a:spLocks noGrp="1"/>
          </p:cNvSpPr>
          <p:nvPr>
            <p:ph type="title"/>
          </p:nvPr>
        </p:nvSpPr>
        <p:spPr>
          <a:xfrm>
            <a:off x="890588" y="363538"/>
            <a:ext cx="11179175" cy="1322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6" name="Google Shape;176;p43"/>
          <p:cNvSpPr txBox="1">
            <a:spLocks noGrp="1"/>
          </p:cNvSpPr>
          <p:nvPr>
            <p:ph type="body" idx="1"/>
          </p:nvPr>
        </p:nvSpPr>
        <p:spPr>
          <a:xfrm>
            <a:off x="890588" y="1820863"/>
            <a:ext cx="11179175" cy="4340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7" name="Google Shape;177;p43"/>
          <p:cNvSpPr txBox="1">
            <a:spLocks noGrp="1"/>
          </p:cNvSpPr>
          <p:nvPr>
            <p:ph type="dt" idx="10"/>
          </p:nvPr>
        </p:nvSpPr>
        <p:spPr>
          <a:xfrm>
            <a:off x="890588" y="6340475"/>
            <a:ext cx="2916237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8" name="Google Shape;178;p43"/>
          <p:cNvSpPr txBox="1">
            <a:spLocks noGrp="1"/>
          </p:cNvSpPr>
          <p:nvPr>
            <p:ph type="ftr" idx="11"/>
          </p:nvPr>
        </p:nvSpPr>
        <p:spPr>
          <a:xfrm>
            <a:off x="4292600" y="6340475"/>
            <a:ext cx="4375150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43"/>
          <p:cNvSpPr txBox="1">
            <a:spLocks noGrp="1"/>
          </p:cNvSpPr>
          <p:nvPr>
            <p:ph type="sldNum" idx="12"/>
          </p:nvPr>
        </p:nvSpPr>
        <p:spPr>
          <a:xfrm>
            <a:off x="9153525" y="6340475"/>
            <a:ext cx="2916238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yandex.ru/cloud/662cc606d04688eca5d5582c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mailto:moskalev-ie@ranepa.ru" TargetMode="External"/><Relationship Id="rId4" Type="http://schemas.openxmlformats.org/officeDocument/2006/relationships/hyperlink" Target="mailto:ums-gmu@igs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30236"/>
        </a:solidFill>
        <a:effectLst/>
      </p:bgPr>
    </p:bg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"/>
          <p:cNvSpPr txBox="1">
            <a:spLocks noGrp="1"/>
          </p:cNvSpPr>
          <p:nvPr>
            <p:ph type="ctrTitle"/>
          </p:nvPr>
        </p:nvSpPr>
        <p:spPr>
          <a:xfrm>
            <a:off x="971389" y="1933564"/>
            <a:ext cx="10423500" cy="2669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20</a:t>
            </a:r>
            <a:r>
              <a:rPr lang="ru-RU" sz="3200" b="1" dirty="0">
                <a:solidFill>
                  <a:schemeClr val="bg1"/>
                </a:solidFill>
                <a:latin typeface="+mn-lt"/>
              </a:rPr>
              <a:t> МАЯ 202</a:t>
            </a:r>
            <a:r>
              <a:rPr lang="en-US" sz="3200" b="1" dirty="0">
                <a:solidFill>
                  <a:schemeClr val="bg1"/>
                </a:solidFill>
                <a:latin typeface="+mn-lt"/>
              </a:rPr>
              <a:t>4</a:t>
            </a:r>
            <a:r>
              <a:rPr lang="ru-RU" sz="3200" b="1" dirty="0">
                <a:solidFill>
                  <a:schemeClr val="bg1"/>
                </a:solidFill>
                <a:latin typeface="+mn-lt"/>
              </a:rPr>
              <a:t> г. </a:t>
            </a:r>
            <a:br>
              <a:rPr lang="ru-RU" sz="3200" b="1" dirty="0">
                <a:solidFill>
                  <a:schemeClr val="bg1"/>
                </a:solidFill>
                <a:latin typeface="+mn-lt"/>
              </a:rPr>
            </a:br>
            <a:r>
              <a:rPr lang="ru-RU" sz="3200" b="1" dirty="0">
                <a:solidFill>
                  <a:schemeClr val="bg1"/>
                </a:solidFill>
                <a:latin typeface="+mn-lt"/>
              </a:rPr>
              <a:t>ОТКРЫТОЕ ПЛЕНАРНОЕ ЗАСЕДАНИЕ </a:t>
            </a:r>
            <a:br>
              <a:rPr lang="ru-RU" sz="3200" b="1" dirty="0">
                <a:solidFill>
                  <a:schemeClr val="bg1"/>
                </a:solidFill>
                <a:latin typeface="+mn-lt"/>
              </a:rPr>
            </a:br>
            <a:r>
              <a:rPr lang="ru-RU" sz="3200" b="1" dirty="0">
                <a:solidFill>
                  <a:schemeClr val="bg1"/>
                </a:solidFill>
                <a:latin typeface="+mn-lt"/>
              </a:rPr>
              <a:t>УЧЕБНО-МЕТОДИЧЕСКОГО СОВЕТА ПО ГОСУДАРСТВЕННОМУ И МУНИЦИПАЛЬНОМУ УПРАВЛЕНИЮ РАНХиГС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55" name="Google Shape;255;p1"/>
          <p:cNvSpPr txBox="1"/>
          <p:nvPr/>
        </p:nvSpPr>
        <p:spPr>
          <a:xfrm>
            <a:off x="913800" y="6192645"/>
            <a:ext cx="2146926" cy="27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Москва</a:t>
            </a:r>
            <a:r>
              <a:rPr lang="en-GB"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2024</a:t>
            </a:r>
            <a:endParaRPr sz="14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1"/>
          <p:cNvSpPr/>
          <p:nvPr/>
        </p:nvSpPr>
        <p:spPr>
          <a:xfrm>
            <a:off x="1" y="89646"/>
            <a:ext cx="4338918" cy="20529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7" name="Google Shape;2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491" y="-101556"/>
            <a:ext cx="2547975" cy="1718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C3049C1-AED8-AF6B-EAE6-23B0FED6F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"/>
          <p:cNvSpPr txBox="1">
            <a:spLocks noGrp="1"/>
          </p:cNvSpPr>
          <p:nvPr>
            <p:ph type="body" idx="1"/>
          </p:nvPr>
        </p:nvSpPr>
        <p:spPr>
          <a:xfrm>
            <a:off x="515554" y="1552073"/>
            <a:ext cx="11929241" cy="5022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ru-RU" sz="24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Российской академии народного хозяйства и государственной службы при Президенте Российской Федерации состоится открытое пленарное заседание Учебно-методического совета по государственному и муниципальному управлению РАНХиГС (УМС по ГМУ)</a:t>
            </a:r>
          </a:p>
          <a:p>
            <a:pPr marL="0" indent="0" fontAlgn="base">
              <a:spcBef>
                <a:spcPts val="0"/>
              </a:spcBef>
              <a:buNone/>
            </a:pPr>
            <a:endParaRPr lang="ru-RU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Вопросы для обсуждения: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национальной модели государственного управления и государственной службы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азвитие образовательных программ высшего и дополнительного профессионального образования по всем направлениям подготовки кадров для органов публичной власти</a:t>
            </a:r>
          </a:p>
          <a:p>
            <a:pPr marL="342900" indent="-342900" fontAlgn="base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реализация поручений Президента Российской Федерации, касающихся образовательной политики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2400" dirty="0"/>
          </a:p>
        </p:txBody>
      </p:sp>
      <p:sp>
        <p:nvSpPr>
          <p:cNvPr id="264" name="Google Shape;264;p2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D33D7F-D109-A870-B71B-4B5B1DFC95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"/>
          <p:cNvSpPr txBox="1">
            <a:spLocks noGrp="1"/>
          </p:cNvSpPr>
          <p:nvPr>
            <p:ph type="title"/>
          </p:nvPr>
        </p:nvSpPr>
        <p:spPr>
          <a:xfrm>
            <a:off x="636866" y="1588735"/>
            <a:ext cx="11950262" cy="4365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fontAlgn="base"/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Место проведения: 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г. Москва, пр. Вернадского, 84, РАНХиГС, 1 корпус, Зал ученого совета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Начало – в 10.00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2400" b="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j-lt"/>
                <a:ea typeface="Times New Roman" panose="02020603050405020304" pitchFamily="18" charset="0"/>
              </a:rPr>
              <a:t>Зарегистрироваться для участия в открытом заседании 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УМС по ГМУ 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можно </a:t>
            </a: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до 1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</a:rPr>
              <a:t>6</a:t>
            </a: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 мая 202</a:t>
            </a:r>
            <a:r>
              <a:rPr lang="en-US" sz="2400" dirty="0">
                <a:effectLst/>
                <a:latin typeface="+mn-lt"/>
                <a:ea typeface="Times New Roman" panose="02020603050405020304" pitchFamily="18" charset="0"/>
              </a:rPr>
              <a:t>4</a:t>
            </a:r>
            <a:r>
              <a:rPr lang="ru-RU" sz="2400" dirty="0">
                <a:effectLst/>
                <a:latin typeface="+mn-lt"/>
                <a:ea typeface="Times New Roman" panose="02020603050405020304" pitchFamily="18" charset="0"/>
              </a:rPr>
              <a:t> г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.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  <a:hlinkClick r:id="rId3"/>
              </a:rPr>
              <a:t>Ссылка на регистрацию</a:t>
            </a:r>
            <a: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2400" b="0" dirty="0">
                <a:latin typeface="+mn-lt"/>
                <a:ea typeface="Times New Roman" panose="02020603050405020304" pitchFamily="18" charset="0"/>
              </a:rPr>
              <a:t>доступна по </a:t>
            </a:r>
            <a:r>
              <a:rPr lang="en-US" sz="2400" b="0" dirty="0">
                <a:effectLst/>
                <a:latin typeface="+mn-lt"/>
                <a:ea typeface="Times New Roman" panose="02020603050405020304" pitchFamily="18" charset="0"/>
              </a:rPr>
              <a:t>QR</a:t>
            </a:r>
            <a: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  <a:t>-коду</a:t>
            </a:r>
            <a:r>
              <a:rPr lang="ru-RU" sz="2400" b="0" dirty="0">
                <a:latin typeface="+mn-lt"/>
                <a:ea typeface="Times New Roman" panose="02020603050405020304" pitchFamily="18" charset="0"/>
              </a:rPr>
              <a:t>:</a:t>
            </a:r>
            <a:br>
              <a:rPr lang="ru-RU" sz="2400" b="0" dirty="0">
                <a:effectLst/>
                <a:latin typeface="+mn-lt"/>
                <a:ea typeface="Times New Roman" panose="02020603050405020304" pitchFamily="18" charset="0"/>
              </a:rPr>
            </a:br>
            <a:br>
              <a:rPr lang="ru-RU" sz="18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Times New Roman" panose="02020603050405020304" pitchFamily="18" charset="0"/>
              </a:rPr>
              <a:t>Контакты организаторов:</a:t>
            </a:r>
            <a:br>
              <a:rPr lang="ru-RU" sz="2000" b="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Москалёв Игорь Евгеньевич</a:t>
            </a:r>
            <a:b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тел.: +7 (499) 956-09-12</a:t>
            </a:r>
            <a:br>
              <a:rPr lang="ru-RU" sz="2000" b="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000" b="0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2000" b="0" u="sng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ums-gmu@igsu.ru</a:t>
            </a:r>
            <a:r>
              <a:rPr lang="en-US" sz="2000" b="0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0" u="sng" dirty="0">
                <a:solidFill>
                  <a:srgbClr val="A30236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moskalev-ie@ranepa.ru</a:t>
            </a:r>
            <a:br>
              <a:rPr lang="ru-RU" sz="2000" b="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b="0" dirty="0">
              <a:latin typeface="+mn-lt"/>
            </a:endParaRPr>
          </a:p>
        </p:txBody>
      </p:sp>
      <p:sp>
        <p:nvSpPr>
          <p:cNvPr id="272" name="Google Shape;272;p3"/>
          <p:cNvSpPr txBox="1">
            <a:spLocks noGrp="1"/>
          </p:cNvSpPr>
          <p:nvPr>
            <p:ph type="sldNum" idx="12"/>
          </p:nvPr>
        </p:nvSpPr>
        <p:spPr>
          <a:xfrm>
            <a:off x="165463" y="266377"/>
            <a:ext cx="738132" cy="364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5D653D-2353-9197-A043-2DA7018DA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078" y="3611337"/>
            <a:ext cx="23431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C6CEAC6-772B-3700-9444-756E6419DA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78" y="100928"/>
            <a:ext cx="7546075" cy="13468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RANEPA">
      <a:dk1>
        <a:srgbClr val="000000"/>
      </a:dk1>
      <a:lt1>
        <a:srgbClr val="FFFFFF"/>
      </a:lt1>
      <a:dk2>
        <a:srgbClr val="404040"/>
      </a:dk2>
      <a:lt2>
        <a:srgbClr val="E7E6E6"/>
      </a:lt2>
      <a:accent1>
        <a:srgbClr val="A30236"/>
      </a:accent1>
      <a:accent2>
        <a:srgbClr val="ED7D31"/>
      </a:accent2>
      <a:accent3>
        <a:srgbClr val="879DC1"/>
      </a:accent3>
      <a:accent4>
        <a:srgbClr val="FF5C36"/>
      </a:accent4>
      <a:accent5>
        <a:srgbClr val="3F5CBD"/>
      </a:accent5>
      <a:accent6>
        <a:srgbClr val="12A3AD"/>
      </a:accent6>
      <a:hlink>
        <a:srgbClr val="6D6D6D"/>
      </a:hlink>
      <a:folHlink>
        <a:srgbClr val="AFABA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184</Words>
  <Application>Microsoft Office PowerPoint</Application>
  <PresentationFormat>Произвольный</PresentationFormat>
  <Paragraphs>12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Тема Office</vt:lpstr>
      <vt:lpstr>Специальное оформление</vt:lpstr>
      <vt:lpstr>20 МАЯ 2024 г.  ОТКРЫТОЕ ПЛЕНАРНОЕ ЗАСЕДАНИЕ  УЧЕБНО-МЕТОДИЧЕСКОГО СОВЕТА ПО ГОСУДАРСТВЕННОМУ И МУНИЦИПАЛЬНОМУ УПРАВЛЕНИЮ РАНХиГС</vt:lpstr>
      <vt:lpstr>Презентация PowerPoint</vt:lpstr>
      <vt:lpstr>Место проведения:  г. Москва, пр. Вернадского, 84, РАНХиГС, 1 корпус, Зал ученого совета  Начало – в 10.00  Зарегистрироваться для участия в открытом заседании УМС по ГМУ  можно до 16 мая 2024 г.  Ссылка на регистрацию доступна по QR-коду:  Контакты организаторов: Москалёв Игорь Евгеньевич тел.: +7 (499) 956-09-12 e-mail: ums-gmu@igsu.ru, moskalev-ie@ranepa.ru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 МАЯ 2023 г.  ОТКРЫТОЕ ПЛЕНАРНОЕ ЗАСЕДАНИЕ  УЧЕБНО-МЕТОДИЧЕСКОГО СОВЕТА ПО ГОСУДАРСТВЕННОМУ И МУНИЦИПАЛЬНОМУ УПРАВЛЕНИЮ РАНХиГС</dc:title>
  <dc:creator>Microsoft Office User</dc:creator>
  <cp:lastModifiedBy>Саркисова</cp:lastModifiedBy>
  <cp:revision>7</cp:revision>
  <dcterms:created xsi:type="dcterms:W3CDTF">2022-10-16T16:54:41Z</dcterms:created>
  <dcterms:modified xsi:type="dcterms:W3CDTF">2024-05-07T14:46:17Z</dcterms:modified>
</cp:coreProperties>
</file>